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9" r:id="rId2"/>
  </p:sldMasterIdLst>
  <p:sldIdLst>
    <p:sldId id="256" r:id="rId3"/>
    <p:sldId id="257" r:id="rId4"/>
    <p:sldId id="264" r:id="rId5"/>
    <p:sldId id="258" r:id="rId6"/>
    <p:sldId id="259" r:id="rId7"/>
    <p:sldId id="260"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D1FE11-4077-43CC-A785-DFB31FF63C92}" v="6" dt="2018-09-11T20:04:38.8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74"/>
  </p:normalViewPr>
  <p:slideViewPr>
    <p:cSldViewPr snapToGrid="0" snapToObjects="1">
      <p:cViewPr varScale="1">
        <p:scale>
          <a:sx n="116" d="100"/>
          <a:sy n="116" d="100"/>
        </p:scale>
        <p:origin x="35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Scott-Olson" userId="2e2e48205d0dcf26" providerId="LiveId" clId="{D1D1FE11-4077-43CC-A785-DFB31FF63C92}"/>
    <pc:docChg chg="addSld delSld modSld modMainMaster">
      <pc:chgData name="Kelly Scott-Olson" userId="2e2e48205d0dcf26" providerId="LiveId" clId="{D1D1FE11-4077-43CC-A785-DFB31FF63C92}" dt="2018-09-11T20:04:38.806" v="5" actId="2696"/>
      <pc:docMkLst>
        <pc:docMk/>
      </pc:docMkLst>
      <pc:sldChg chg="add del">
        <pc:chgData name="Kelly Scott-Olson" userId="2e2e48205d0dcf26" providerId="LiveId" clId="{D1D1FE11-4077-43CC-A785-DFB31FF63C92}" dt="2018-09-11T19:39:31.488" v="1" actId="2696"/>
        <pc:sldMkLst>
          <pc:docMk/>
          <pc:sldMk cId="1752668345" sldId="258"/>
        </pc:sldMkLst>
      </pc:sldChg>
      <pc:sldMasterChg chg="delSldLayout">
        <pc:chgData name="Kelly Scott-Olson" userId="2e2e48205d0dcf26" providerId="LiveId" clId="{D1D1FE11-4077-43CC-A785-DFB31FF63C92}" dt="2018-09-11T20:04:27.749" v="3" actId="2696"/>
        <pc:sldMasterMkLst>
          <pc:docMk/>
          <pc:sldMasterMk cId="337348214" sldId="2147483648"/>
        </pc:sldMasterMkLst>
        <pc:sldLayoutChg chg="del">
          <pc:chgData name="Kelly Scott-Olson" userId="2e2e48205d0dcf26" providerId="LiveId" clId="{D1D1FE11-4077-43CC-A785-DFB31FF63C92}" dt="2018-09-11T20:04:27.749" v="3" actId="2696"/>
          <pc:sldLayoutMkLst>
            <pc:docMk/>
            <pc:sldMasterMk cId="337348214" sldId="2147483648"/>
            <pc:sldLayoutMk cId="1397411229" sldId="2147483658"/>
          </pc:sldLayoutMkLst>
        </pc:sldLayoutChg>
      </pc:sldMasterChg>
      <pc:sldMasterChg chg="addSp modSp delSldLayout">
        <pc:chgData name="Kelly Scott-Olson" userId="2e2e48205d0dcf26" providerId="LiveId" clId="{D1D1FE11-4077-43CC-A785-DFB31FF63C92}" dt="2018-09-11T20:04:38.806" v="5" actId="2696"/>
        <pc:sldMasterMkLst>
          <pc:docMk/>
          <pc:sldMasterMk cId="2498680986" sldId="2147483659"/>
        </pc:sldMasterMkLst>
        <pc:spChg chg="add mod">
          <ac:chgData name="Kelly Scott-Olson" userId="2e2e48205d0dcf26" providerId="LiveId" clId="{D1D1FE11-4077-43CC-A785-DFB31FF63C92}" dt="2018-09-11T20:04:24.492" v="2"/>
          <ac:spMkLst>
            <pc:docMk/>
            <pc:sldMasterMk cId="2498680986" sldId="2147483659"/>
            <ac:spMk id="2" creationId="{9CB7D858-8905-4FC1-A334-496AC37DFD1F}"/>
          </ac:spMkLst>
        </pc:spChg>
        <pc:spChg chg="add mod">
          <ac:chgData name="Kelly Scott-Olson" userId="2e2e48205d0dcf26" providerId="LiveId" clId="{D1D1FE11-4077-43CC-A785-DFB31FF63C92}" dt="2018-09-11T20:04:24.492" v="2"/>
          <ac:spMkLst>
            <pc:docMk/>
            <pc:sldMasterMk cId="2498680986" sldId="2147483659"/>
            <ac:spMk id="3" creationId="{87D0CF1F-7AE3-429E-A684-4129364564C6}"/>
          </ac:spMkLst>
        </pc:spChg>
        <pc:spChg chg="add mod">
          <ac:chgData name="Kelly Scott-Olson" userId="2e2e48205d0dcf26" providerId="LiveId" clId="{D1D1FE11-4077-43CC-A785-DFB31FF63C92}" dt="2018-09-11T20:04:24.492" v="2"/>
          <ac:spMkLst>
            <pc:docMk/>
            <pc:sldMasterMk cId="2498680986" sldId="2147483659"/>
            <ac:spMk id="4" creationId="{DA146B68-4834-4198-92F2-1EE8D599882B}"/>
          </ac:spMkLst>
        </pc:spChg>
        <pc:spChg chg="add mod">
          <ac:chgData name="Kelly Scott-Olson" userId="2e2e48205d0dcf26" providerId="LiveId" clId="{D1D1FE11-4077-43CC-A785-DFB31FF63C92}" dt="2018-09-11T20:04:24.492" v="2"/>
          <ac:spMkLst>
            <pc:docMk/>
            <pc:sldMasterMk cId="2498680986" sldId="2147483659"/>
            <ac:spMk id="5" creationId="{0A5EF6F9-DF48-4CC6-893E-0E9AE82F96E2}"/>
          </ac:spMkLst>
        </pc:spChg>
        <pc:spChg chg="add mod">
          <ac:chgData name="Kelly Scott-Olson" userId="2e2e48205d0dcf26" providerId="LiveId" clId="{D1D1FE11-4077-43CC-A785-DFB31FF63C92}" dt="2018-09-11T20:04:24.492" v="2"/>
          <ac:spMkLst>
            <pc:docMk/>
            <pc:sldMasterMk cId="2498680986" sldId="2147483659"/>
            <ac:spMk id="6" creationId="{04A3F73B-AAAC-4C4B-94C4-03D34F476A5B}"/>
          </ac:spMkLst>
        </pc:spChg>
        <pc:sldLayoutChg chg="del">
          <pc:chgData name="Kelly Scott-Olson" userId="2e2e48205d0dcf26" providerId="LiveId" clId="{D1D1FE11-4077-43CC-A785-DFB31FF63C92}" dt="2018-09-11T20:04:36.594" v="4" actId="2696"/>
          <pc:sldLayoutMkLst>
            <pc:docMk/>
            <pc:sldMasterMk cId="2498680986" sldId="2147483659"/>
            <pc:sldLayoutMk cId="3654252723" sldId="2147483669"/>
          </pc:sldLayoutMkLst>
        </pc:sldLayoutChg>
        <pc:sldLayoutChg chg="del">
          <pc:chgData name="Kelly Scott-Olson" userId="2e2e48205d0dcf26" providerId="LiveId" clId="{D1D1FE11-4077-43CC-A785-DFB31FF63C92}" dt="2018-09-11T20:04:38.806" v="5" actId="2696"/>
          <pc:sldLayoutMkLst>
            <pc:docMk/>
            <pc:sldMasterMk cId="2498680986" sldId="2147483659"/>
            <pc:sldLayoutMk cId="873338085" sldId="2147483670"/>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70D7CF-8E7E-AE4B-9067-5BA311158BD5}"/>
              </a:ext>
            </a:extLst>
          </p:cNvPr>
          <p:cNvSpPr>
            <a:spLocks noGrp="1"/>
          </p:cNvSpPr>
          <p:nvPr>
            <p:ph type="ctrTitle"/>
          </p:nvPr>
        </p:nvSpPr>
        <p:spPr>
          <a:xfrm>
            <a:off x="1524000" y="1322173"/>
            <a:ext cx="9144000" cy="218779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DAC06C2-C2FD-4041-9360-4BA8482B88BD}"/>
              </a:ext>
            </a:extLst>
          </p:cNvPr>
          <p:cNvSpPr>
            <a:spLocks noGrp="1"/>
          </p:cNvSpPr>
          <p:nvPr>
            <p:ph type="subTitle" idx="1"/>
          </p:nvPr>
        </p:nvSpPr>
        <p:spPr>
          <a:xfrm>
            <a:off x="1524000" y="3713251"/>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xmlns="" id="{9CA96A0C-56D7-1C45-8EA7-92BF5E8B4921}"/>
              </a:ext>
            </a:extLst>
          </p:cNvPr>
          <p:cNvSpPr>
            <a:spLocks noGrp="1"/>
          </p:cNvSpPr>
          <p:nvPr>
            <p:ph type="dt" sz="half" idx="10"/>
          </p:nvPr>
        </p:nvSpPr>
        <p:spPr/>
        <p:txBody>
          <a:bodyPr/>
          <a:lstStyle/>
          <a:p>
            <a:fld id="{53EB8EBE-FBD8-FE4D-9B71-E5BDBC92B7C2}" type="datetimeFigureOut">
              <a:rPr lang="en-US" smtClean="0"/>
              <a:t>7/19/2019</a:t>
            </a:fld>
            <a:endParaRPr lang="en-US"/>
          </a:p>
        </p:txBody>
      </p:sp>
      <p:sp>
        <p:nvSpPr>
          <p:cNvPr id="5" name="Footer Placeholder 4">
            <a:extLst>
              <a:ext uri="{FF2B5EF4-FFF2-40B4-BE49-F238E27FC236}">
                <a16:creationId xmlns:a16="http://schemas.microsoft.com/office/drawing/2014/main" xmlns="" id="{C8120B6E-6382-5540-AD8E-84C1E47F2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55D893B-DE45-2144-8A37-AC20F06AE5CC}"/>
              </a:ext>
            </a:extLst>
          </p:cNvPr>
          <p:cNvSpPr>
            <a:spLocks noGrp="1"/>
          </p:cNvSpPr>
          <p:nvPr>
            <p:ph type="sldNum" sz="quarter" idx="12"/>
          </p:nvPr>
        </p:nvSpPr>
        <p:spPr/>
        <p:txBody>
          <a:bodyPr/>
          <a:lstStyle/>
          <a:p>
            <a:fld id="{03BE9B14-B398-894D-92FE-10AC19D55CC7}" type="slidenum">
              <a:rPr lang="en-US" smtClean="0"/>
              <a:t>‹#›</a:t>
            </a:fld>
            <a:endParaRPr lang="en-US"/>
          </a:p>
        </p:txBody>
      </p:sp>
    </p:spTree>
    <p:extLst>
      <p:ext uri="{BB962C8B-B14F-4D97-AF65-F5344CB8AC3E}">
        <p14:creationId xmlns:p14="http://schemas.microsoft.com/office/powerpoint/2010/main" val="1887900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2CBCCF-150A-4DF7-A2FB-72D85E10CB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2B979FD-CB08-4150-950F-749207E16B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C4AE11E-AAFA-4A23-AAAD-EA974C957FEB}"/>
              </a:ext>
            </a:extLst>
          </p:cNvPr>
          <p:cNvSpPr>
            <a:spLocks noGrp="1"/>
          </p:cNvSpPr>
          <p:nvPr>
            <p:ph type="dt" sz="half" idx="10"/>
          </p:nvPr>
        </p:nvSpPr>
        <p:spPr/>
        <p:txBody>
          <a:bodyPr/>
          <a:lstStyle/>
          <a:p>
            <a:fld id="{08EE5579-C6A1-4586-999E-175B73E304BA}" type="datetimeFigureOut">
              <a:rPr lang="en-US" smtClean="0"/>
              <a:t>7/19/2019</a:t>
            </a:fld>
            <a:endParaRPr lang="en-US"/>
          </a:p>
        </p:txBody>
      </p:sp>
      <p:sp>
        <p:nvSpPr>
          <p:cNvPr id="5" name="Footer Placeholder 4">
            <a:extLst>
              <a:ext uri="{FF2B5EF4-FFF2-40B4-BE49-F238E27FC236}">
                <a16:creationId xmlns:a16="http://schemas.microsoft.com/office/drawing/2014/main" xmlns="" id="{CCA4F711-B032-4A40-8FF8-9C32DC720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229B34B-D1B0-49A0-AFC6-9794A52C8308}"/>
              </a:ext>
            </a:extLst>
          </p:cNvPr>
          <p:cNvSpPr>
            <a:spLocks noGrp="1"/>
          </p:cNvSpPr>
          <p:nvPr>
            <p:ph type="sldNum" sz="quarter" idx="12"/>
          </p:nvPr>
        </p:nvSpPr>
        <p:spPr/>
        <p:txBody>
          <a:bodyPr/>
          <a:lstStyle/>
          <a:p>
            <a:fld id="{AA91262C-7A4F-4E9D-A3BA-4D5424A5EBED}" type="slidenum">
              <a:rPr lang="en-US" smtClean="0"/>
              <a:t>‹#›</a:t>
            </a:fld>
            <a:endParaRPr lang="en-US"/>
          </a:p>
        </p:txBody>
      </p:sp>
    </p:spTree>
    <p:extLst>
      <p:ext uri="{BB962C8B-B14F-4D97-AF65-F5344CB8AC3E}">
        <p14:creationId xmlns:p14="http://schemas.microsoft.com/office/powerpoint/2010/main" val="2728476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88299E-D344-4BC3-BEF7-FC6F7628F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02AAA-65DA-4653-B7CA-6C5D7687E40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3226D20-0C09-4E50-A1EF-F05BE83787D8}"/>
              </a:ext>
            </a:extLst>
          </p:cNvPr>
          <p:cNvSpPr>
            <a:spLocks noGrp="1"/>
          </p:cNvSpPr>
          <p:nvPr>
            <p:ph type="dt" sz="half" idx="10"/>
          </p:nvPr>
        </p:nvSpPr>
        <p:spPr/>
        <p:txBody>
          <a:bodyPr/>
          <a:lstStyle/>
          <a:p>
            <a:fld id="{08EE5579-C6A1-4586-999E-175B73E304BA}" type="datetimeFigureOut">
              <a:rPr lang="en-US" smtClean="0"/>
              <a:t>7/19/2019</a:t>
            </a:fld>
            <a:endParaRPr lang="en-US"/>
          </a:p>
        </p:txBody>
      </p:sp>
      <p:sp>
        <p:nvSpPr>
          <p:cNvPr id="5" name="Footer Placeholder 4">
            <a:extLst>
              <a:ext uri="{FF2B5EF4-FFF2-40B4-BE49-F238E27FC236}">
                <a16:creationId xmlns:a16="http://schemas.microsoft.com/office/drawing/2014/main" xmlns="" id="{54FE029E-118B-4C88-B7BE-71D50DB4B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4D252B3-520A-49DA-88CE-121FB24DBC90}"/>
              </a:ext>
            </a:extLst>
          </p:cNvPr>
          <p:cNvSpPr>
            <a:spLocks noGrp="1"/>
          </p:cNvSpPr>
          <p:nvPr>
            <p:ph type="sldNum" sz="quarter" idx="12"/>
          </p:nvPr>
        </p:nvSpPr>
        <p:spPr/>
        <p:txBody>
          <a:bodyPr/>
          <a:lstStyle/>
          <a:p>
            <a:fld id="{AA91262C-7A4F-4E9D-A3BA-4D5424A5EBED}" type="slidenum">
              <a:rPr lang="en-US" smtClean="0"/>
              <a:t>‹#›</a:t>
            </a:fld>
            <a:endParaRPr lang="en-US"/>
          </a:p>
        </p:txBody>
      </p:sp>
    </p:spTree>
    <p:extLst>
      <p:ext uri="{BB962C8B-B14F-4D97-AF65-F5344CB8AC3E}">
        <p14:creationId xmlns:p14="http://schemas.microsoft.com/office/powerpoint/2010/main" val="3133910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8751B1-FD0B-4801-A695-5041F0275F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BA5292E-C8DD-45D2-A8FB-D394ED6C1F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019F8A5-1249-4B1F-A050-65BD98833C3A}"/>
              </a:ext>
            </a:extLst>
          </p:cNvPr>
          <p:cNvSpPr>
            <a:spLocks noGrp="1"/>
          </p:cNvSpPr>
          <p:nvPr>
            <p:ph type="dt" sz="half" idx="10"/>
          </p:nvPr>
        </p:nvSpPr>
        <p:spPr/>
        <p:txBody>
          <a:bodyPr/>
          <a:lstStyle/>
          <a:p>
            <a:fld id="{08EE5579-C6A1-4586-999E-175B73E304BA}" type="datetimeFigureOut">
              <a:rPr lang="en-US" smtClean="0"/>
              <a:t>7/19/2019</a:t>
            </a:fld>
            <a:endParaRPr lang="en-US"/>
          </a:p>
        </p:txBody>
      </p:sp>
      <p:sp>
        <p:nvSpPr>
          <p:cNvPr id="5" name="Footer Placeholder 4">
            <a:extLst>
              <a:ext uri="{FF2B5EF4-FFF2-40B4-BE49-F238E27FC236}">
                <a16:creationId xmlns:a16="http://schemas.microsoft.com/office/drawing/2014/main" xmlns="" id="{01FEA6A8-FA1C-44B4-AB15-3FBAE2B1EE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9122384-CC5C-4984-B7CB-FCAF6B27A0F5}"/>
              </a:ext>
            </a:extLst>
          </p:cNvPr>
          <p:cNvSpPr>
            <a:spLocks noGrp="1"/>
          </p:cNvSpPr>
          <p:nvPr>
            <p:ph type="sldNum" sz="quarter" idx="12"/>
          </p:nvPr>
        </p:nvSpPr>
        <p:spPr/>
        <p:txBody>
          <a:bodyPr/>
          <a:lstStyle/>
          <a:p>
            <a:fld id="{AA91262C-7A4F-4E9D-A3BA-4D5424A5EBED}" type="slidenum">
              <a:rPr lang="en-US" smtClean="0"/>
              <a:t>‹#›</a:t>
            </a:fld>
            <a:endParaRPr lang="en-US"/>
          </a:p>
        </p:txBody>
      </p:sp>
    </p:spTree>
    <p:extLst>
      <p:ext uri="{BB962C8B-B14F-4D97-AF65-F5344CB8AC3E}">
        <p14:creationId xmlns:p14="http://schemas.microsoft.com/office/powerpoint/2010/main" val="1042505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305C70-B952-482D-A207-6054C68A71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C82312F-BC77-4262-8663-8493DC1D81C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1725B7F-0097-4876-A0BE-0A6B03C5110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F8054AE-F3CE-43CC-9B76-905B8F64A7EE}"/>
              </a:ext>
            </a:extLst>
          </p:cNvPr>
          <p:cNvSpPr>
            <a:spLocks noGrp="1"/>
          </p:cNvSpPr>
          <p:nvPr>
            <p:ph type="dt" sz="half" idx="10"/>
          </p:nvPr>
        </p:nvSpPr>
        <p:spPr/>
        <p:txBody>
          <a:bodyPr/>
          <a:lstStyle/>
          <a:p>
            <a:fld id="{08EE5579-C6A1-4586-999E-175B73E304BA}" type="datetimeFigureOut">
              <a:rPr lang="en-US" smtClean="0"/>
              <a:t>7/19/2019</a:t>
            </a:fld>
            <a:endParaRPr lang="en-US"/>
          </a:p>
        </p:txBody>
      </p:sp>
      <p:sp>
        <p:nvSpPr>
          <p:cNvPr id="6" name="Footer Placeholder 5">
            <a:extLst>
              <a:ext uri="{FF2B5EF4-FFF2-40B4-BE49-F238E27FC236}">
                <a16:creationId xmlns:a16="http://schemas.microsoft.com/office/drawing/2014/main" xmlns="" id="{283B64DF-60F2-404B-916D-63C12A6346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8F1DDB1-61B9-4027-A35D-E39721335EEE}"/>
              </a:ext>
            </a:extLst>
          </p:cNvPr>
          <p:cNvSpPr>
            <a:spLocks noGrp="1"/>
          </p:cNvSpPr>
          <p:nvPr>
            <p:ph type="sldNum" sz="quarter" idx="12"/>
          </p:nvPr>
        </p:nvSpPr>
        <p:spPr/>
        <p:txBody>
          <a:bodyPr/>
          <a:lstStyle/>
          <a:p>
            <a:fld id="{AA91262C-7A4F-4E9D-A3BA-4D5424A5EBED}" type="slidenum">
              <a:rPr lang="en-US" smtClean="0"/>
              <a:t>‹#›</a:t>
            </a:fld>
            <a:endParaRPr lang="en-US"/>
          </a:p>
        </p:txBody>
      </p:sp>
    </p:spTree>
    <p:extLst>
      <p:ext uri="{BB962C8B-B14F-4D97-AF65-F5344CB8AC3E}">
        <p14:creationId xmlns:p14="http://schemas.microsoft.com/office/powerpoint/2010/main" val="1213284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15AB82-07B7-48BC-B6D8-083BD018AF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1B59E70-6719-4A5D-946E-DBCC33A5E8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020EC53-4755-43DD-AB2F-66F62AB5BDB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A33AD42-BAE5-483A-8186-538064180C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BCBBF30-7528-45BC-B11E-AE06A5643E5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2DC38D6-912A-42C2-BE9E-58D7AA0A1CBF}"/>
              </a:ext>
            </a:extLst>
          </p:cNvPr>
          <p:cNvSpPr>
            <a:spLocks noGrp="1"/>
          </p:cNvSpPr>
          <p:nvPr>
            <p:ph type="dt" sz="half" idx="10"/>
          </p:nvPr>
        </p:nvSpPr>
        <p:spPr/>
        <p:txBody>
          <a:bodyPr/>
          <a:lstStyle/>
          <a:p>
            <a:fld id="{08EE5579-C6A1-4586-999E-175B73E304BA}" type="datetimeFigureOut">
              <a:rPr lang="en-US" smtClean="0"/>
              <a:t>7/19/2019</a:t>
            </a:fld>
            <a:endParaRPr lang="en-US"/>
          </a:p>
        </p:txBody>
      </p:sp>
      <p:sp>
        <p:nvSpPr>
          <p:cNvPr id="8" name="Footer Placeholder 7">
            <a:extLst>
              <a:ext uri="{FF2B5EF4-FFF2-40B4-BE49-F238E27FC236}">
                <a16:creationId xmlns:a16="http://schemas.microsoft.com/office/drawing/2014/main" xmlns="" id="{42550B63-8852-463A-8342-81C66147D3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4FD0295-A13C-45F8-915A-42C986DF47DB}"/>
              </a:ext>
            </a:extLst>
          </p:cNvPr>
          <p:cNvSpPr>
            <a:spLocks noGrp="1"/>
          </p:cNvSpPr>
          <p:nvPr>
            <p:ph type="sldNum" sz="quarter" idx="12"/>
          </p:nvPr>
        </p:nvSpPr>
        <p:spPr/>
        <p:txBody>
          <a:bodyPr/>
          <a:lstStyle/>
          <a:p>
            <a:fld id="{AA91262C-7A4F-4E9D-A3BA-4D5424A5EBED}" type="slidenum">
              <a:rPr lang="en-US" smtClean="0"/>
              <a:t>‹#›</a:t>
            </a:fld>
            <a:endParaRPr lang="en-US"/>
          </a:p>
        </p:txBody>
      </p:sp>
    </p:spTree>
    <p:extLst>
      <p:ext uri="{BB962C8B-B14F-4D97-AF65-F5344CB8AC3E}">
        <p14:creationId xmlns:p14="http://schemas.microsoft.com/office/powerpoint/2010/main" val="2480071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F1655E-9442-4FFF-9577-3C80A95876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D703937-C9FF-4022-8D8E-F123775CBA0B}"/>
              </a:ext>
            </a:extLst>
          </p:cNvPr>
          <p:cNvSpPr>
            <a:spLocks noGrp="1"/>
          </p:cNvSpPr>
          <p:nvPr>
            <p:ph type="dt" sz="half" idx="10"/>
          </p:nvPr>
        </p:nvSpPr>
        <p:spPr/>
        <p:txBody>
          <a:bodyPr/>
          <a:lstStyle/>
          <a:p>
            <a:fld id="{08EE5579-C6A1-4586-999E-175B73E304BA}" type="datetimeFigureOut">
              <a:rPr lang="en-US" smtClean="0"/>
              <a:t>7/19/2019</a:t>
            </a:fld>
            <a:endParaRPr lang="en-US"/>
          </a:p>
        </p:txBody>
      </p:sp>
      <p:sp>
        <p:nvSpPr>
          <p:cNvPr id="4" name="Footer Placeholder 3">
            <a:extLst>
              <a:ext uri="{FF2B5EF4-FFF2-40B4-BE49-F238E27FC236}">
                <a16:creationId xmlns:a16="http://schemas.microsoft.com/office/drawing/2014/main" xmlns="" id="{B6EDB9F9-E2FC-4127-B1FE-68F675AF9B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9EF20D8-5448-4ED0-AF8E-6252181F4F40}"/>
              </a:ext>
            </a:extLst>
          </p:cNvPr>
          <p:cNvSpPr>
            <a:spLocks noGrp="1"/>
          </p:cNvSpPr>
          <p:nvPr>
            <p:ph type="sldNum" sz="quarter" idx="12"/>
          </p:nvPr>
        </p:nvSpPr>
        <p:spPr/>
        <p:txBody>
          <a:bodyPr/>
          <a:lstStyle/>
          <a:p>
            <a:fld id="{AA91262C-7A4F-4E9D-A3BA-4D5424A5EBED}" type="slidenum">
              <a:rPr lang="en-US" smtClean="0"/>
              <a:t>‹#›</a:t>
            </a:fld>
            <a:endParaRPr lang="en-US"/>
          </a:p>
        </p:txBody>
      </p:sp>
    </p:spTree>
    <p:extLst>
      <p:ext uri="{BB962C8B-B14F-4D97-AF65-F5344CB8AC3E}">
        <p14:creationId xmlns:p14="http://schemas.microsoft.com/office/powerpoint/2010/main" val="3359956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39B9BAC-ABF0-4187-931A-EE5AF6E530B3}"/>
              </a:ext>
            </a:extLst>
          </p:cNvPr>
          <p:cNvSpPr>
            <a:spLocks noGrp="1"/>
          </p:cNvSpPr>
          <p:nvPr>
            <p:ph type="dt" sz="half" idx="10"/>
          </p:nvPr>
        </p:nvSpPr>
        <p:spPr/>
        <p:txBody>
          <a:bodyPr/>
          <a:lstStyle/>
          <a:p>
            <a:fld id="{08EE5579-C6A1-4586-999E-175B73E304BA}" type="datetimeFigureOut">
              <a:rPr lang="en-US" smtClean="0"/>
              <a:t>7/19/2019</a:t>
            </a:fld>
            <a:endParaRPr lang="en-US"/>
          </a:p>
        </p:txBody>
      </p:sp>
      <p:sp>
        <p:nvSpPr>
          <p:cNvPr id="3" name="Footer Placeholder 2">
            <a:extLst>
              <a:ext uri="{FF2B5EF4-FFF2-40B4-BE49-F238E27FC236}">
                <a16:creationId xmlns:a16="http://schemas.microsoft.com/office/drawing/2014/main" xmlns="" id="{F8B6ADBB-2673-4430-91F5-A1761B3C44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760DA67-4744-442E-B835-8D0699F333A9}"/>
              </a:ext>
            </a:extLst>
          </p:cNvPr>
          <p:cNvSpPr>
            <a:spLocks noGrp="1"/>
          </p:cNvSpPr>
          <p:nvPr>
            <p:ph type="sldNum" sz="quarter" idx="12"/>
          </p:nvPr>
        </p:nvSpPr>
        <p:spPr/>
        <p:txBody>
          <a:bodyPr/>
          <a:lstStyle/>
          <a:p>
            <a:fld id="{AA91262C-7A4F-4E9D-A3BA-4D5424A5EBED}" type="slidenum">
              <a:rPr lang="en-US" smtClean="0"/>
              <a:t>‹#›</a:t>
            </a:fld>
            <a:endParaRPr lang="en-US"/>
          </a:p>
        </p:txBody>
      </p:sp>
    </p:spTree>
    <p:extLst>
      <p:ext uri="{BB962C8B-B14F-4D97-AF65-F5344CB8AC3E}">
        <p14:creationId xmlns:p14="http://schemas.microsoft.com/office/powerpoint/2010/main" val="3887360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757BC4-27CF-4D9A-A10A-DE3C153913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0EC6152-3F22-4470-9B9F-3CCB5ECC26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9BB5B92-A0CD-472C-883B-E27643D2D5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E715995-2D6E-4E3E-82A6-6962176FE6E8}"/>
              </a:ext>
            </a:extLst>
          </p:cNvPr>
          <p:cNvSpPr>
            <a:spLocks noGrp="1"/>
          </p:cNvSpPr>
          <p:nvPr>
            <p:ph type="dt" sz="half" idx="10"/>
          </p:nvPr>
        </p:nvSpPr>
        <p:spPr/>
        <p:txBody>
          <a:bodyPr/>
          <a:lstStyle/>
          <a:p>
            <a:fld id="{08EE5579-C6A1-4586-999E-175B73E304BA}" type="datetimeFigureOut">
              <a:rPr lang="en-US" smtClean="0"/>
              <a:t>7/19/2019</a:t>
            </a:fld>
            <a:endParaRPr lang="en-US"/>
          </a:p>
        </p:txBody>
      </p:sp>
      <p:sp>
        <p:nvSpPr>
          <p:cNvPr id="6" name="Footer Placeholder 5">
            <a:extLst>
              <a:ext uri="{FF2B5EF4-FFF2-40B4-BE49-F238E27FC236}">
                <a16:creationId xmlns:a16="http://schemas.microsoft.com/office/drawing/2014/main" xmlns="" id="{413F62CE-6298-40E4-8C66-059658AB7E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2120537-84E1-4089-AEE1-6D776605E381}"/>
              </a:ext>
            </a:extLst>
          </p:cNvPr>
          <p:cNvSpPr>
            <a:spLocks noGrp="1"/>
          </p:cNvSpPr>
          <p:nvPr>
            <p:ph type="sldNum" sz="quarter" idx="12"/>
          </p:nvPr>
        </p:nvSpPr>
        <p:spPr/>
        <p:txBody>
          <a:bodyPr/>
          <a:lstStyle/>
          <a:p>
            <a:fld id="{AA91262C-7A4F-4E9D-A3BA-4D5424A5EBED}" type="slidenum">
              <a:rPr lang="en-US" smtClean="0"/>
              <a:t>‹#›</a:t>
            </a:fld>
            <a:endParaRPr lang="en-US"/>
          </a:p>
        </p:txBody>
      </p:sp>
    </p:spTree>
    <p:extLst>
      <p:ext uri="{BB962C8B-B14F-4D97-AF65-F5344CB8AC3E}">
        <p14:creationId xmlns:p14="http://schemas.microsoft.com/office/powerpoint/2010/main" val="3560883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1AD57A-71B7-44AA-B857-9459FE7279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9C82B3C-0EF3-4C9A-9931-6CBD409044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14654FD-D503-4123-9E04-F8E07522C5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1DD0A430-1AA7-4135-B0B1-06E7BFFC3040}"/>
              </a:ext>
            </a:extLst>
          </p:cNvPr>
          <p:cNvSpPr>
            <a:spLocks noGrp="1"/>
          </p:cNvSpPr>
          <p:nvPr>
            <p:ph type="dt" sz="half" idx="10"/>
          </p:nvPr>
        </p:nvSpPr>
        <p:spPr/>
        <p:txBody>
          <a:bodyPr/>
          <a:lstStyle/>
          <a:p>
            <a:fld id="{08EE5579-C6A1-4586-999E-175B73E304BA}" type="datetimeFigureOut">
              <a:rPr lang="en-US" smtClean="0"/>
              <a:t>7/19/2019</a:t>
            </a:fld>
            <a:endParaRPr lang="en-US"/>
          </a:p>
        </p:txBody>
      </p:sp>
      <p:sp>
        <p:nvSpPr>
          <p:cNvPr id="6" name="Footer Placeholder 5">
            <a:extLst>
              <a:ext uri="{FF2B5EF4-FFF2-40B4-BE49-F238E27FC236}">
                <a16:creationId xmlns:a16="http://schemas.microsoft.com/office/drawing/2014/main" xmlns="" id="{F9318AED-05C4-40C7-BBA1-EB2E02331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EEE2B96-74FF-48D1-A2FA-858A40EC2940}"/>
              </a:ext>
            </a:extLst>
          </p:cNvPr>
          <p:cNvSpPr>
            <a:spLocks noGrp="1"/>
          </p:cNvSpPr>
          <p:nvPr>
            <p:ph type="sldNum" sz="quarter" idx="12"/>
          </p:nvPr>
        </p:nvSpPr>
        <p:spPr/>
        <p:txBody>
          <a:bodyPr/>
          <a:lstStyle/>
          <a:p>
            <a:fld id="{AA91262C-7A4F-4E9D-A3BA-4D5424A5EBED}" type="slidenum">
              <a:rPr lang="en-US" smtClean="0"/>
              <a:t>‹#›</a:t>
            </a:fld>
            <a:endParaRPr lang="en-US"/>
          </a:p>
        </p:txBody>
      </p:sp>
    </p:spTree>
    <p:extLst>
      <p:ext uri="{BB962C8B-B14F-4D97-AF65-F5344CB8AC3E}">
        <p14:creationId xmlns:p14="http://schemas.microsoft.com/office/powerpoint/2010/main" val="2487435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3031A4-28F7-3B45-80B6-924A1D9C0A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006669D-9ECF-A14C-B9D4-5FC812D8AF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8E6844-23AF-334E-85DA-9A3C2863F944}"/>
              </a:ext>
            </a:extLst>
          </p:cNvPr>
          <p:cNvSpPr>
            <a:spLocks noGrp="1"/>
          </p:cNvSpPr>
          <p:nvPr>
            <p:ph type="dt" sz="half" idx="10"/>
          </p:nvPr>
        </p:nvSpPr>
        <p:spPr/>
        <p:txBody>
          <a:bodyPr/>
          <a:lstStyle/>
          <a:p>
            <a:fld id="{53EB8EBE-FBD8-FE4D-9B71-E5BDBC92B7C2}" type="datetimeFigureOut">
              <a:rPr lang="en-US" smtClean="0"/>
              <a:t>7/19/2019</a:t>
            </a:fld>
            <a:endParaRPr lang="en-US"/>
          </a:p>
        </p:txBody>
      </p:sp>
      <p:sp>
        <p:nvSpPr>
          <p:cNvPr id="5" name="Footer Placeholder 4">
            <a:extLst>
              <a:ext uri="{FF2B5EF4-FFF2-40B4-BE49-F238E27FC236}">
                <a16:creationId xmlns:a16="http://schemas.microsoft.com/office/drawing/2014/main" xmlns="" id="{5362DEF6-2F12-9F4C-97FC-4FEB943EA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AC2CEBA-030D-5449-97F0-19B1D8D3ACA3}"/>
              </a:ext>
            </a:extLst>
          </p:cNvPr>
          <p:cNvSpPr>
            <a:spLocks noGrp="1"/>
          </p:cNvSpPr>
          <p:nvPr>
            <p:ph type="sldNum" sz="quarter" idx="12"/>
          </p:nvPr>
        </p:nvSpPr>
        <p:spPr/>
        <p:txBody>
          <a:bodyPr/>
          <a:lstStyle/>
          <a:p>
            <a:fld id="{03BE9B14-B398-894D-92FE-10AC19D55CC7}" type="slidenum">
              <a:rPr lang="en-US" smtClean="0"/>
              <a:t>‹#›</a:t>
            </a:fld>
            <a:endParaRPr lang="en-US"/>
          </a:p>
        </p:txBody>
      </p:sp>
    </p:spTree>
    <p:extLst>
      <p:ext uri="{BB962C8B-B14F-4D97-AF65-F5344CB8AC3E}">
        <p14:creationId xmlns:p14="http://schemas.microsoft.com/office/powerpoint/2010/main" val="602782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8B7B0F-9B7D-5043-8C9B-DF1CC9430590}"/>
              </a:ext>
            </a:extLst>
          </p:cNvPr>
          <p:cNvSpPr>
            <a:spLocks noGrp="1"/>
          </p:cNvSpPr>
          <p:nvPr>
            <p:ph type="title"/>
          </p:nvPr>
        </p:nvSpPr>
        <p:spPr>
          <a:xfrm>
            <a:off x="831850" y="154909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693CFEF-B7B5-994B-A177-A79388DC34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A24AF34-ADCF-F14B-B817-202BD7812504}"/>
              </a:ext>
            </a:extLst>
          </p:cNvPr>
          <p:cNvSpPr>
            <a:spLocks noGrp="1"/>
          </p:cNvSpPr>
          <p:nvPr>
            <p:ph type="dt" sz="half" idx="10"/>
          </p:nvPr>
        </p:nvSpPr>
        <p:spPr/>
        <p:txBody>
          <a:bodyPr/>
          <a:lstStyle/>
          <a:p>
            <a:fld id="{53EB8EBE-FBD8-FE4D-9B71-E5BDBC92B7C2}" type="datetimeFigureOut">
              <a:rPr lang="en-US" smtClean="0"/>
              <a:t>7/19/2019</a:t>
            </a:fld>
            <a:endParaRPr lang="en-US"/>
          </a:p>
        </p:txBody>
      </p:sp>
      <p:sp>
        <p:nvSpPr>
          <p:cNvPr id="5" name="Footer Placeholder 4">
            <a:extLst>
              <a:ext uri="{FF2B5EF4-FFF2-40B4-BE49-F238E27FC236}">
                <a16:creationId xmlns:a16="http://schemas.microsoft.com/office/drawing/2014/main" xmlns="" id="{48FCBE86-3DF1-9142-BD5E-0F0DF17F31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72B7158-E75E-6743-AFAF-025C00A79A85}"/>
              </a:ext>
            </a:extLst>
          </p:cNvPr>
          <p:cNvSpPr>
            <a:spLocks noGrp="1"/>
          </p:cNvSpPr>
          <p:nvPr>
            <p:ph type="sldNum" sz="quarter" idx="12"/>
          </p:nvPr>
        </p:nvSpPr>
        <p:spPr/>
        <p:txBody>
          <a:bodyPr/>
          <a:lstStyle/>
          <a:p>
            <a:fld id="{03BE9B14-B398-894D-92FE-10AC19D55CC7}" type="slidenum">
              <a:rPr lang="en-US" smtClean="0"/>
              <a:t>‹#›</a:t>
            </a:fld>
            <a:endParaRPr lang="en-US"/>
          </a:p>
        </p:txBody>
      </p:sp>
    </p:spTree>
    <p:extLst>
      <p:ext uri="{BB962C8B-B14F-4D97-AF65-F5344CB8AC3E}">
        <p14:creationId xmlns:p14="http://schemas.microsoft.com/office/powerpoint/2010/main" val="1146860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F9A40B-F2DA-FB40-A9D5-6D48C01C48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038E78E-472F-954E-8929-9E80E8B226E7}"/>
              </a:ext>
            </a:extLst>
          </p:cNvPr>
          <p:cNvSpPr>
            <a:spLocks noGrp="1"/>
          </p:cNvSpPr>
          <p:nvPr>
            <p:ph sz="half" idx="1"/>
          </p:nvPr>
        </p:nvSpPr>
        <p:spPr>
          <a:xfrm>
            <a:off x="838200" y="2681415"/>
            <a:ext cx="5181600" cy="34955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20EF672-8850-AD49-887C-5DF20106EE70}"/>
              </a:ext>
            </a:extLst>
          </p:cNvPr>
          <p:cNvSpPr>
            <a:spLocks noGrp="1"/>
          </p:cNvSpPr>
          <p:nvPr>
            <p:ph sz="half" idx="2"/>
          </p:nvPr>
        </p:nvSpPr>
        <p:spPr>
          <a:xfrm>
            <a:off x="6172200" y="2681415"/>
            <a:ext cx="5181600" cy="34955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2AA4183-4E9A-6841-BF9C-F74872C8C585}"/>
              </a:ext>
            </a:extLst>
          </p:cNvPr>
          <p:cNvSpPr>
            <a:spLocks noGrp="1"/>
          </p:cNvSpPr>
          <p:nvPr>
            <p:ph type="dt" sz="half" idx="10"/>
          </p:nvPr>
        </p:nvSpPr>
        <p:spPr/>
        <p:txBody>
          <a:bodyPr/>
          <a:lstStyle/>
          <a:p>
            <a:fld id="{53EB8EBE-FBD8-FE4D-9B71-E5BDBC92B7C2}" type="datetimeFigureOut">
              <a:rPr lang="en-US" smtClean="0"/>
              <a:t>7/19/2019</a:t>
            </a:fld>
            <a:endParaRPr lang="en-US"/>
          </a:p>
        </p:txBody>
      </p:sp>
      <p:sp>
        <p:nvSpPr>
          <p:cNvPr id="6" name="Footer Placeholder 5">
            <a:extLst>
              <a:ext uri="{FF2B5EF4-FFF2-40B4-BE49-F238E27FC236}">
                <a16:creationId xmlns:a16="http://schemas.microsoft.com/office/drawing/2014/main" xmlns="" id="{82F0A259-7C8A-964E-B149-EAC8E8EF1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D08E728-63BA-0A46-ACFB-4E4B1B877925}"/>
              </a:ext>
            </a:extLst>
          </p:cNvPr>
          <p:cNvSpPr>
            <a:spLocks noGrp="1"/>
          </p:cNvSpPr>
          <p:nvPr>
            <p:ph type="sldNum" sz="quarter" idx="12"/>
          </p:nvPr>
        </p:nvSpPr>
        <p:spPr/>
        <p:txBody>
          <a:bodyPr/>
          <a:lstStyle/>
          <a:p>
            <a:fld id="{03BE9B14-B398-894D-92FE-10AC19D55CC7}" type="slidenum">
              <a:rPr lang="en-US" smtClean="0"/>
              <a:t>‹#›</a:t>
            </a:fld>
            <a:endParaRPr lang="en-US"/>
          </a:p>
        </p:txBody>
      </p:sp>
    </p:spTree>
    <p:extLst>
      <p:ext uri="{BB962C8B-B14F-4D97-AF65-F5344CB8AC3E}">
        <p14:creationId xmlns:p14="http://schemas.microsoft.com/office/powerpoint/2010/main" val="2430321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5D43DB-40D6-564D-8D75-43E4C7E97227}"/>
              </a:ext>
            </a:extLst>
          </p:cNvPr>
          <p:cNvSpPr>
            <a:spLocks noGrp="1"/>
          </p:cNvSpPr>
          <p:nvPr>
            <p:ph type="title"/>
          </p:nvPr>
        </p:nvSpPr>
        <p:spPr>
          <a:xfrm>
            <a:off x="839788" y="1274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xmlns="" id="{D52B1AE3-D487-864D-8B53-034E2F6E5DE3}"/>
              </a:ext>
            </a:extLst>
          </p:cNvPr>
          <p:cNvSpPr>
            <a:spLocks noGrp="1"/>
          </p:cNvSpPr>
          <p:nvPr>
            <p:ph type="body" idx="1"/>
          </p:nvPr>
        </p:nvSpPr>
        <p:spPr>
          <a:xfrm>
            <a:off x="839788" y="275620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xmlns="" id="{DF4EEDE6-B6DA-214B-AD11-9B0F343F151C}"/>
              </a:ext>
            </a:extLst>
          </p:cNvPr>
          <p:cNvSpPr>
            <a:spLocks noGrp="1"/>
          </p:cNvSpPr>
          <p:nvPr>
            <p:ph sz="half" idx="2"/>
          </p:nvPr>
        </p:nvSpPr>
        <p:spPr>
          <a:xfrm>
            <a:off x="839788" y="3580116"/>
            <a:ext cx="5157787" cy="254883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76152C42-85E1-1741-AABD-22A4BDA564F7}"/>
              </a:ext>
            </a:extLst>
          </p:cNvPr>
          <p:cNvSpPr>
            <a:spLocks noGrp="1"/>
          </p:cNvSpPr>
          <p:nvPr>
            <p:ph type="body" sz="quarter" idx="3"/>
          </p:nvPr>
        </p:nvSpPr>
        <p:spPr>
          <a:xfrm>
            <a:off x="6172200" y="275620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36B2BDD3-FA11-BD4C-BF3A-9F0EAFF3B92D}"/>
              </a:ext>
            </a:extLst>
          </p:cNvPr>
          <p:cNvSpPr>
            <a:spLocks noGrp="1"/>
          </p:cNvSpPr>
          <p:nvPr>
            <p:ph sz="quarter" idx="4"/>
          </p:nvPr>
        </p:nvSpPr>
        <p:spPr>
          <a:xfrm>
            <a:off x="6172200" y="3580116"/>
            <a:ext cx="5183188" cy="25488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A19BED9-35F7-1A49-98B5-3F64DC47FA10}"/>
              </a:ext>
            </a:extLst>
          </p:cNvPr>
          <p:cNvSpPr>
            <a:spLocks noGrp="1"/>
          </p:cNvSpPr>
          <p:nvPr>
            <p:ph type="dt" sz="half" idx="10"/>
          </p:nvPr>
        </p:nvSpPr>
        <p:spPr/>
        <p:txBody>
          <a:bodyPr/>
          <a:lstStyle/>
          <a:p>
            <a:fld id="{53EB8EBE-FBD8-FE4D-9B71-E5BDBC92B7C2}" type="datetimeFigureOut">
              <a:rPr lang="en-US" smtClean="0"/>
              <a:t>7/19/2019</a:t>
            </a:fld>
            <a:endParaRPr lang="en-US"/>
          </a:p>
        </p:txBody>
      </p:sp>
      <p:sp>
        <p:nvSpPr>
          <p:cNvPr id="8" name="Footer Placeholder 7">
            <a:extLst>
              <a:ext uri="{FF2B5EF4-FFF2-40B4-BE49-F238E27FC236}">
                <a16:creationId xmlns:a16="http://schemas.microsoft.com/office/drawing/2014/main" xmlns="" id="{DC5D6525-3D23-0A48-9856-28453CAC7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DD2C335-ABA4-E64A-A9FC-25931241FABB}"/>
              </a:ext>
            </a:extLst>
          </p:cNvPr>
          <p:cNvSpPr>
            <a:spLocks noGrp="1"/>
          </p:cNvSpPr>
          <p:nvPr>
            <p:ph type="sldNum" sz="quarter" idx="12"/>
          </p:nvPr>
        </p:nvSpPr>
        <p:spPr/>
        <p:txBody>
          <a:bodyPr/>
          <a:lstStyle/>
          <a:p>
            <a:fld id="{03BE9B14-B398-894D-92FE-10AC19D55CC7}" type="slidenum">
              <a:rPr lang="en-US" smtClean="0"/>
              <a:t>‹#›</a:t>
            </a:fld>
            <a:endParaRPr lang="en-US"/>
          </a:p>
        </p:txBody>
      </p:sp>
    </p:spTree>
    <p:extLst>
      <p:ext uri="{BB962C8B-B14F-4D97-AF65-F5344CB8AC3E}">
        <p14:creationId xmlns:p14="http://schemas.microsoft.com/office/powerpoint/2010/main" val="2033028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C70CE3-20DD-A34E-B8CA-4A450C4953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4818EC3-67CE-864F-AD2D-DC24937891B4}"/>
              </a:ext>
            </a:extLst>
          </p:cNvPr>
          <p:cNvSpPr>
            <a:spLocks noGrp="1"/>
          </p:cNvSpPr>
          <p:nvPr>
            <p:ph type="dt" sz="half" idx="10"/>
          </p:nvPr>
        </p:nvSpPr>
        <p:spPr/>
        <p:txBody>
          <a:bodyPr/>
          <a:lstStyle/>
          <a:p>
            <a:fld id="{53EB8EBE-FBD8-FE4D-9B71-E5BDBC92B7C2}" type="datetimeFigureOut">
              <a:rPr lang="en-US" smtClean="0"/>
              <a:t>7/19/2019</a:t>
            </a:fld>
            <a:endParaRPr lang="en-US"/>
          </a:p>
        </p:txBody>
      </p:sp>
      <p:sp>
        <p:nvSpPr>
          <p:cNvPr id="4" name="Footer Placeholder 3">
            <a:extLst>
              <a:ext uri="{FF2B5EF4-FFF2-40B4-BE49-F238E27FC236}">
                <a16:creationId xmlns:a16="http://schemas.microsoft.com/office/drawing/2014/main" xmlns="" id="{45FB9415-E178-884C-A685-676DFB5C6A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001B6BB-B36F-504B-9520-AD7001B598DC}"/>
              </a:ext>
            </a:extLst>
          </p:cNvPr>
          <p:cNvSpPr>
            <a:spLocks noGrp="1"/>
          </p:cNvSpPr>
          <p:nvPr>
            <p:ph type="sldNum" sz="quarter" idx="12"/>
          </p:nvPr>
        </p:nvSpPr>
        <p:spPr/>
        <p:txBody>
          <a:bodyPr/>
          <a:lstStyle/>
          <a:p>
            <a:fld id="{03BE9B14-B398-894D-92FE-10AC19D55CC7}" type="slidenum">
              <a:rPr lang="en-US" smtClean="0"/>
              <a:t>‹#›</a:t>
            </a:fld>
            <a:endParaRPr lang="en-US"/>
          </a:p>
        </p:txBody>
      </p:sp>
    </p:spTree>
    <p:extLst>
      <p:ext uri="{BB962C8B-B14F-4D97-AF65-F5344CB8AC3E}">
        <p14:creationId xmlns:p14="http://schemas.microsoft.com/office/powerpoint/2010/main" val="3162547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A9C2F79-93C8-A245-8A02-E2B5780C9AED}"/>
              </a:ext>
            </a:extLst>
          </p:cNvPr>
          <p:cNvSpPr>
            <a:spLocks noGrp="1"/>
          </p:cNvSpPr>
          <p:nvPr>
            <p:ph type="dt" sz="half" idx="10"/>
          </p:nvPr>
        </p:nvSpPr>
        <p:spPr/>
        <p:txBody>
          <a:bodyPr/>
          <a:lstStyle/>
          <a:p>
            <a:fld id="{53EB8EBE-FBD8-FE4D-9B71-E5BDBC92B7C2}" type="datetimeFigureOut">
              <a:rPr lang="en-US" smtClean="0"/>
              <a:t>7/19/2019</a:t>
            </a:fld>
            <a:endParaRPr lang="en-US"/>
          </a:p>
        </p:txBody>
      </p:sp>
      <p:sp>
        <p:nvSpPr>
          <p:cNvPr id="3" name="Footer Placeholder 2">
            <a:extLst>
              <a:ext uri="{FF2B5EF4-FFF2-40B4-BE49-F238E27FC236}">
                <a16:creationId xmlns:a16="http://schemas.microsoft.com/office/drawing/2014/main" xmlns="" id="{60A6DD7B-F363-DA49-B5D1-1C09C1AA0A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D9C40D1-7217-8E4A-826E-C33D35AB5BC0}"/>
              </a:ext>
            </a:extLst>
          </p:cNvPr>
          <p:cNvSpPr>
            <a:spLocks noGrp="1"/>
          </p:cNvSpPr>
          <p:nvPr>
            <p:ph type="sldNum" sz="quarter" idx="12"/>
          </p:nvPr>
        </p:nvSpPr>
        <p:spPr/>
        <p:txBody>
          <a:bodyPr/>
          <a:lstStyle/>
          <a:p>
            <a:fld id="{03BE9B14-B398-894D-92FE-10AC19D55CC7}" type="slidenum">
              <a:rPr lang="en-US" smtClean="0"/>
              <a:t>‹#›</a:t>
            </a:fld>
            <a:endParaRPr lang="en-US"/>
          </a:p>
        </p:txBody>
      </p:sp>
    </p:spTree>
    <p:extLst>
      <p:ext uri="{BB962C8B-B14F-4D97-AF65-F5344CB8AC3E}">
        <p14:creationId xmlns:p14="http://schemas.microsoft.com/office/powerpoint/2010/main" val="1750401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CC92D2-7BF6-9E45-BAC6-BCE1BDF33A9B}"/>
              </a:ext>
            </a:extLst>
          </p:cNvPr>
          <p:cNvSpPr>
            <a:spLocks noGrp="1"/>
          </p:cNvSpPr>
          <p:nvPr>
            <p:ph type="title"/>
          </p:nvPr>
        </p:nvSpPr>
        <p:spPr>
          <a:xfrm>
            <a:off x="839788" y="130982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xmlns="" id="{6B5C4D8C-F542-B547-9E2A-BA23C057DC9A}"/>
              </a:ext>
            </a:extLst>
          </p:cNvPr>
          <p:cNvSpPr>
            <a:spLocks noGrp="1"/>
          </p:cNvSpPr>
          <p:nvPr>
            <p:ph idx="1"/>
          </p:nvPr>
        </p:nvSpPr>
        <p:spPr>
          <a:xfrm>
            <a:off x="5183188" y="1283990"/>
            <a:ext cx="6172200" cy="4719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021DAC4-EA7F-FA4B-B8F2-D13DEFFA6C40}"/>
              </a:ext>
            </a:extLst>
          </p:cNvPr>
          <p:cNvSpPr>
            <a:spLocks noGrp="1"/>
          </p:cNvSpPr>
          <p:nvPr>
            <p:ph type="body" sz="half" idx="2"/>
          </p:nvPr>
        </p:nvSpPr>
        <p:spPr>
          <a:xfrm>
            <a:off x="839788" y="2910021"/>
            <a:ext cx="3932237" cy="30933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1D523C44-36E9-8147-936A-1C465A1D4464}"/>
              </a:ext>
            </a:extLst>
          </p:cNvPr>
          <p:cNvSpPr>
            <a:spLocks noGrp="1"/>
          </p:cNvSpPr>
          <p:nvPr>
            <p:ph type="dt" sz="half" idx="10"/>
          </p:nvPr>
        </p:nvSpPr>
        <p:spPr/>
        <p:txBody>
          <a:bodyPr/>
          <a:lstStyle/>
          <a:p>
            <a:fld id="{53EB8EBE-FBD8-FE4D-9B71-E5BDBC92B7C2}" type="datetimeFigureOut">
              <a:rPr lang="en-US" smtClean="0"/>
              <a:t>7/19/2019</a:t>
            </a:fld>
            <a:endParaRPr lang="en-US"/>
          </a:p>
        </p:txBody>
      </p:sp>
      <p:sp>
        <p:nvSpPr>
          <p:cNvPr id="6" name="Footer Placeholder 5">
            <a:extLst>
              <a:ext uri="{FF2B5EF4-FFF2-40B4-BE49-F238E27FC236}">
                <a16:creationId xmlns:a16="http://schemas.microsoft.com/office/drawing/2014/main" xmlns="" id="{8A849B23-8E17-A142-9639-699E027243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2D28D03-0E5A-B945-91EB-EF1A475C9FB5}"/>
              </a:ext>
            </a:extLst>
          </p:cNvPr>
          <p:cNvSpPr>
            <a:spLocks noGrp="1"/>
          </p:cNvSpPr>
          <p:nvPr>
            <p:ph type="sldNum" sz="quarter" idx="12"/>
          </p:nvPr>
        </p:nvSpPr>
        <p:spPr/>
        <p:txBody>
          <a:bodyPr/>
          <a:lstStyle/>
          <a:p>
            <a:fld id="{03BE9B14-B398-894D-92FE-10AC19D55CC7}" type="slidenum">
              <a:rPr lang="en-US" smtClean="0"/>
              <a:t>‹#›</a:t>
            </a:fld>
            <a:endParaRPr lang="en-US"/>
          </a:p>
        </p:txBody>
      </p:sp>
    </p:spTree>
    <p:extLst>
      <p:ext uri="{BB962C8B-B14F-4D97-AF65-F5344CB8AC3E}">
        <p14:creationId xmlns:p14="http://schemas.microsoft.com/office/powerpoint/2010/main" val="882419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DA4694-B96E-F848-9CAC-47C014177376}"/>
              </a:ext>
            </a:extLst>
          </p:cNvPr>
          <p:cNvSpPr>
            <a:spLocks noGrp="1"/>
          </p:cNvSpPr>
          <p:nvPr>
            <p:ph type="title"/>
          </p:nvPr>
        </p:nvSpPr>
        <p:spPr>
          <a:xfrm>
            <a:off x="839788" y="1321059"/>
            <a:ext cx="3932237" cy="1626031"/>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xmlns="" id="{6D3B7691-27F4-1B40-9805-4E2B0647A304}"/>
              </a:ext>
            </a:extLst>
          </p:cNvPr>
          <p:cNvSpPr>
            <a:spLocks noGrp="1"/>
          </p:cNvSpPr>
          <p:nvPr>
            <p:ph type="pic" idx="1"/>
          </p:nvPr>
        </p:nvSpPr>
        <p:spPr>
          <a:xfrm>
            <a:off x="5183188" y="1321059"/>
            <a:ext cx="6172200" cy="46822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1443E95-1E74-B44A-B739-545E4EBD778D}"/>
              </a:ext>
            </a:extLst>
          </p:cNvPr>
          <p:cNvSpPr>
            <a:spLocks noGrp="1"/>
          </p:cNvSpPr>
          <p:nvPr>
            <p:ph type="body" sz="half" idx="2"/>
          </p:nvPr>
        </p:nvSpPr>
        <p:spPr>
          <a:xfrm>
            <a:off x="839788" y="2947090"/>
            <a:ext cx="3932237" cy="30562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61EF713-DE6D-754D-90AD-E547B5F6CF15}"/>
              </a:ext>
            </a:extLst>
          </p:cNvPr>
          <p:cNvSpPr>
            <a:spLocks noGrp="1"/>
          </p:cNvSpPr>
          <p:nvPr>
            <p:ph type="dt" sz="half" idx="10"/>
          </p:nvPr>
        </p:nvSpPr>
        <p:spPr/>
        <p:txBody>
          <a:bodyPr/>
          <a:lstStyle/>
          <a:p>
            <a:fld id="{53EB8EBE-FBD8-FE4D-9B71-E5BDBC92B7C2}" type="datetimeFigureOut">
              <a:rPr lang="en-US" smtClean="0"/>
              <a:t>7/19/2019</a:t>
            </a:fld>
            <a:endParaRPr lang="en-US"/>
          </a:p>
        </p:txBody>
      </p:sp>
      <p:sp>
        <p:nvSpPr>
          <p:cNvPr id="6" name="Footer Placeholder 5">
            <a:extLst>
              <a:ext uri="{FF2B5EF4-FFF2-40B4-BE49-F238E27FC236}">
                <a16:creationId xmlns:a16="http://schemas.microsoft.com/office/drawing/2014/main" xmlns="" id="{BE2B4911-E413-1445-A3DB-BB7896DCA6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3290024-52F2-144D-95DE-5524E78AAC20}"/>
              </a:ext>
            </a:extLst>
          </p:cNvPr>
          <p:cNvSpPr>
            <a:spLocks noGrp="1"/>
          </p:cNvSpPr>
          <p:nvPr>
            <p:ph type="sldNum" sz="quarter" idx="12"/>
          </p:nvPr>
        </p:nvSpPr>
        <p:spPr/>
        <p:txBody>
          <a:bodyPr/>
          <a:lstStyle/>
          <a:p>
            <a:fld id="{03BE9B14-B398-894D-92FE-10AC19D55CC7}" type="slidenum">
              <a:rPr lang="en-US" smtClean="0"/>
              <a:t>‹#›</a:t>
            </a:fld>
            <a:endParaRPr lang="en-US"/>
          </a:p>
        </p:txBody>
      </p:sp>
    </p:spTree>
    <p:extLst>
      <p:ext uri="{BB962C8B-B14F-4D97-AF65-F5344CB8AC3E}">
        <p14:creationId xmlns:p14="http://schemas.microsoft.com/office/powerpoint/2010/main" val="4135954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48FA832-066F-E14A-83E3-00CEC2DAA1BF}"/>
              </a:ext>
            </a:extLst>
          </p:cNvPr>
          <p:cNvSpPr>
            <a:spLocks noGrp="1"/>
          </p:cNvSpPr>
          <p:nvPr>
            <p:ph type="title"/>
          </p:nvPr>
        </p:nvSpPr>
        <p:spPr>
          <a:xfrm>
            <a:off x="838200" y="125481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632A28C5-424F-474B-B68F-AA49AC778197}"/>
              </a:ext>
            </a:extLst>
          </p:cNvPr>
          <p:cNvSpPr>
            <a:spLocks noGrp="1"/>
          </p:cNvSpPr>
          <p:nvPr>
            <p:ph type="body" idx="1"/>
          </p:nvPr>
        </p:nvSpPr>
        <p:spPr>
          <a:xfrm>
            <a:off x="838200" y="2693773"/>
            <a:ext cx="10515600" cy="34831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F96A6FDD-B001-1047-9926-22A737F34F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B8EBE-FBD8-FE4D-9B71-E5BDBC92B7C2}" type="datetimeFigureOut">
              <a:rPr lang="en-US" smtClean="0"/>
              <a:t>7/19/2019</a:t>
            </a:fld>
            <a:endParaRPr lang="en-US"/>
          </a:p>
        </p:txBody>
      </p:sp>
      <p:sp>
        <p:nvSpPr>
          <p:cNvPr id="5" name="Footer Placeholder 4">
            <a:extLst>
              <a:ext uri="{FF2B5EF4-FFF2-40B4-BE49-F238E27FC236}">
                <a16:creationId xmlns:a16="http://schemas.microsoft.com/office/drawing/2014/main" xmlns="" id="{57AC7676-1C78-1D42-9083-162F519308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03CF208-08C8-6644-816E-C18E9BC77E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BE9B14-B398-894D-92FE-10AC19D55CC7}" type="slidenum">
              <a:rPr lang="en-US" smtClean="0"/>
              <a:t>‹#›</a:t>
            </a:fld>
            <a:endParaRPr lang="en-US"/>
          </a:p>
        </p:txBody>
      </p:sp>
    </p:spTree>
    <p:extLst>
      <p:ext uri="{BB962C8B-B14F-4D97-AF65-F5344CB8AC3E}">
        <p14:creationId xmlns:p14="http://schemas.microsoft.com/office/powerpoint/2010/main" val="337348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CB7D858-8905-4FC1-A334-496AC37DFD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7D0CF1F-7AE3-429E-A684-4129364564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146B68-4834-4198-92F2-1EE8D59988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E5579-C6A1-4586-999E-175B73E304BA}" type="datetimeFigureOut">
              <a:rPr lang="en-US" smtClean="0"/>
              <a:t>7/19/2019</a:t>
            </a:fld>
            <a:endParaRPr lang="en-US"/>
          </a:p>
        </p:txBody>
      </p:sp>
      <p:sp>
        <p:nvSpPr>
          <p:cNvPr id="5" name="Footer Placeholder 4">
            <a:extLst>
              <a:ext uri="{FF2B5EF4-FFF2-40B4-BE49-F238E27FC236}">
                <a16:creationId xmlns:a16="http://schemas.microsoft.com/office/drawing/2014/main" xmlns="" id="{0A5EF6F9-DF48-4CC6-893E-0E9AE82F96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4A3F73B-AAAC-4C4B-94C4-03D34F476A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91262C-7A4F-4E9D-A3BA-4D5424A5EBED}" type="slidenum">
              <a:rPr lang="en-US" smtClean="0"/>
              <a:t>‹#›</a:t>
            </a:fld>
            <a:endParaRPr lang="en-US"/>
          </a:p>
        </p:txBody>
      </p:sp>
    </p:spTree>
    <p:extLst>
      <p:ext uri="{BB962C8B-B14F-4D97-AF65-F5344CB8AC3E}">
        <p14:creationId xmlns:p14="http://schemas.microsoft.com/office/powerpoint/2010/main" val="249868098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image" Target="../media/image3.emf"/><Relationship Id="rId1" Type="http://schemas.openxmlformats.org/officeDocument/2006/relationships/slideLayout" Target="../slideLayouts/slideLayout16.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5.emf"/><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117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B17C7B-29F0-D04C-87EE-4F3C664DA0D0}"/>
              </a:ext>
            </a:extLst>
          </p:cNvPr>
          <p:cNvSpPr>
            <a:spLocks noGrp="1"/>
          </p:cNvSpPr>
          <p:nvPr>
            <p:ph type="title"/>
          </p:nvPr>
        </p:nvSpPr>
        <p:spPr/>
        <p:txBody>
          <a:bodyPr/>
          <a:lstStyle/>
          <a:p>
            <a:r>
              <a:rPr lang="en-US" dirty="0" smtClean="0"/>
              <a:t>Chicago Chapter 2018-2019</a:t>
            </a:r>
            <a:endParaRPr lang="en-US" dirty="0"/>
          </a:p>
        </p:txBody>
      </p:sp>
      <p:sp>
        <p:nvSpPr>
          <p:cNvPr id="3" name="Content Placeholder 2">
            <a:extLst>
              <a:ext uri="{FF2B5EF4-FFF2-40B4-BE49-F238E27FC236}">
                <a16:creationId xmlns:a16="http://schemas.microsoft.com/office/drawing/2014/main" xmlns="" id="{4E16231C-6D89-9B47-82A3-B5814BF6CB80}"/>
              </a:ext>
            </a:extLst>
          </p:cNvPr>
          <p:cNvSpPr>
            <a:spLocks noGrp="1"/>
          </p:cNvSpPr>
          <p:nvPr>
            <p:ph idx="1"/>
          </p:nvPr>
        </p:nvSpPr>
        <p:spPr/>
        <p:txBody>
          <a:bodyPr>
            <a:normAutofit fontScale="92500" lnSpcReduction="10000"/>
          </a:bodyPr>
          <a:lstStyle/>
          <a:p>
            <a:r>
              <a:rPr lang="en-US" dirty="0"/>
              <a:t>9</a:t>
            </a:r>
            <a:r>
              <a:rPr lang="en-US" dirty="0" smtClean="0"/>
              <a:t> Chapter meetings</a:t>
            </a:r>
          </a:p>
          <a:p>
            <a:pPr lvl="1"/>
            <a:r>
              <a:rPr lang="en-US" dirty="0" smtClean="0"/>
              <a:t>September  	Louann Mlekodaj	Shure, Inc.</a:t>
            </a:r>
          </a:p>
          <a:p>
            <a:pPr lvl="1"/>
            <a:r>
              <a:rPr lang="en-US" dirty="0" smtClean="0"/>
              <a:t>October        	Dan Perkins  Rohde and Schwarz      ELITE OKTOBERFEST w/SAE</a:t>
            </a:r>
          </a:p>
          <a:p>
            <a:pPr lvl="1"/>
            <a:r>
              <a:rPr lang="en-US" dirty="0" smtClean="0"/>
              <a:t>November	Steve Murphy    </a:t>
            </a:r>
            <a:r>
              <a:rPr lang="en-US" dirty="0" err="1" smtClean="0"/>
              <a:t>LeCroy</a:t>
            </a:r>
            <a:r>
              <a:rPr lang="en-US" dirty="0" smtClean="0"/>
              <a:t>-Teledyne</a:t>
            </a:r>
          </a:p>
          <a:p>
            <a:pPr lvl="1"/>
            <a:r>
              <a:rPr lang="en-US" dirty="0" smtClean="0"/>
              <a:t>December	Holiday Party</a:t>
            </a:r>
          </a:p>
          <a:p>
            <a:pPr lvl="1"/>
            <a:r>
              <a:rPr lang="en-US" dirty="0" smtClean="0"/>
              <a:t>February		Stan Mlekodaj	   U.S. Cellular	</a:t>
            </a:r>
          </a:p>
          <a:p>
            <a:pPr lvl="1"/>
            <a:r>
              <a:rPr lang="en-US" dirty="0" smtClean="0"/>
              <a:t>March		Jim Rader   Harley Davidson	      ELITE St. Patrick's Day Event</a:t>
            </a:r>
          </a:p>
          <a:p>
            <a:pPr lvl="1"/>
            <a:r>
              <a:rPr lang="en-US" dirty="0" smtClean="0"/>
              <a:t>April		Joanna </a:t>
            </a:r>
            <a:r>
              <a:rPr lang="en-US" dirty="0" err="1" smtClean="0"/>
              <a:t>McLellen</a:t>
            </a:r>
            <a:r>
              <a:rPr lang="en-US" dirty="0" smtClean="0"/>
              <a:t>	EMC Productivity</a:t>
            </a:r>
          </a:p>
          <a:p>
            <a:pPr lvl="1"/>
            <a:r>
              <a:rPr lang="en-US" dirty="0" smtClean="0"/>
              <a:t>May	</a:t>
            </a:r>
            <a:r>
              <a:rPr lang="en-US" smtClean="0"/>
              <a:t>	22nd </a:t>
            </a:r>
            <a:r>
              <a:rPr lang="en-US" dirty="0" smtClean="0"/>
              <a:t>Annual Mini Symposium		Eric Bogatin</a:t>
            </a:r>
          </a:p>
          <a:p>
            <a:pPr lvl="1"/>
            <a:r>
              <a:rPr lang="en-US" dirty="0" smtClean="0"/>
              <a:t>June		Corey Bradshaw     DLS		DLS Summer Cook Out	w/VTS	</a:t>
            </a:r>
            <a:endParaRPr lang="en-US" dirty="0"/>
          </a:p>
          <a:p>
            <a:pPr lvl="1"/>
            <a:endParaRPr lang="en-US" dirty="0" smtClean="0"/>
          </a:p>
        </p:txBody>
      </p:sp>
    </p:spTree>
    <p:extLst>
      <p:ext uri="{BB962C8B-B14F-4D97-AF65-F5344CB8AC3E}">
        <p14:creationId xmlns:p14="http://schemas.microsoft.com/office/powerpoint/2010/main" val="1344536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16"/>
            <a:ext cx="12192000" cy="6776254"/>
          </a:xfrm>
          <a:prstGeom prst="rect">
            <a:avLst/>
          </a:prstGeom>
        </p:spPr>
      </p:pic>
      <p:pic>
        <p:nvPicPr>
          <p:cNvPr id="4" name="Picture 3"/>
          <p:cNvPicPr>
            <a:picLocks noChangeAspect="1"/>
          </p:cNvPicPr>
          <p:nvPr/>
        </p:nvPicPr>
        <p:blipFill>
          <a:blip r:embed="rId3"/>
          <a:stretch>
            <a:fillRect/>
          </a:stretch>
        </p:blipFill>
        <p:spPr>
          <a:xfrm>
            <a:off x="201650" y="1182446"/>
            <a:ext cx="3364710" cy="2520778"/>
          </a:xfrm>
          <a:prstGeom prst="rect">
            <a:avLst/>
          </a:prstGeom>
        </p:spPr>
      </p:pic>
      <p:pic>
        <p:nvPicPr>
          <p:cNvPr id="5" name="Picture 4"/>
          <p:cNvPicPr>
            <a:picLocks noChangeAspect="1"/>
          </p:cNvPicPr>
          <p:nvPr/>
        </p:nvPicPr>
        <p:blipFill>
          <a:blip r:embed="rId4"/>
          <a:stretch>
            <a:fillRect/>
          </a:stretch>
        </p:blipFill>
        <p:spPr>
          <a:xfrm>
            <a:off x="6980999" y="1219202"/>
            <a:ext cx="5080668" cy="2484022"/>
          </a:xfrm>
          <a:prstGeom prst="rect">
            <a:avLst/>
          </a:prstGeom>
        </p:spPr>
      </p:pic>
      <p:pic>
        <p:nvPicPr>
          <p:cNvPr id="6" name="Picture 5"/>
          <p:cNvPicPr>
            <a:picLocks noChangeAspect="1"/>
          </p:cNvPicPr>
          <p:nvPr/>
        </p:nvPicPr>
        <p:blipFill>
          <a:blip r:embed="rId5"/>
          <a:stretch>
            <a:fillRect/>
          </a:stretch>
        </p:blipFill>
        <p:spPr>
          <a:xfrm>
            <a:off x="3169423" y="4073925"/>
            <a:ext cx="3384137" cy="2211543"/>
          </a:xfrm>
          <a:prstGeom prst="rect">
            <a:avLst/>
          </a:prstGeom>
        </p:spPr>
      </p:pic>
      <p:pic>
        <p:nvPicPr>
          <p:cNvPr id="7" name="Picture 6"/>
          <p:cNvPicPr>
            <a:picLocks noChangeAspect="1"/>
          </p:cNvPicPr>
          <p:nvPr/>
        </p:nvPicPr>
        <p:blipFill>
          <a:blip r:embed="rId6"/>
          <a:stretch>
            <a:fillRect/>
          </a:stretch>
        </p:blipFill>
        <p:spPr>
          <a:xfrm>
            <a:off x="201650" y="4073926"/>
            <a:ext cx="2967773" cy="2211543"/>
          </a:xfrm>
          <a:prstGeom prst="rect">
            <a:avLst/>
          </a:prstGeom>
        </p:spPr>
      </p:pic>
      <p:pic>
        <p:nvPicPr>
          <p:cNvPr id="8" name="Picture 7"/>
          <p:cNvPicPr>
            <a:picLocks noChangeAspect="1"/>
          </p:cNvPicPr>
          <p:nvPr/>
        </p:nvPicPr>
        <p:blipFill>
          <a:blip r:embed="rId7"/>
          <a:stretch>
            <a:fillRect/>
          </a:stretch>
        </p:blipFill>
        <p:spPr>
          <a:xfrm>
            <a:off x="6579049" y="4073925"/>
            <a:ext cx="2908386" cy="2178909"/>
          </a:xfrm>
          <a:prstGeom prst="rect">
            <a:avLst/>
          </a:prstGeom>
        </p:spPr>
      </p:pic>
      <p:pic>
        <p:nvPicPr>
          <p:cNvPr id="9" name="Picture 8"/>
          <p:cNvPicPr>
            <a:picLocks noChangeAspect="1"/>
          </p:cNvPicPr>
          <p:nvPr/>
        </p:nvPicPr>
        <p:blipFill>
          <a:blip r:embed="rId8"/>
          <a:stretch>
            <a:fillRect/>
          </a:stretch>
        </p:blipFill>
        <p:spPr>
          <a:xfrm>
            <a:off x="9521333" y="4073926"/>
            <a:ext cx="2697929" cy="2178908"/>
          </a:xfrm>
          <a:prstGeom prst="rect">
            <a:avLst/>
          </a:prstGeom>
        </p:spPr>
      </p:pic>
      <p:pic>
        <p:nvPicPr>
          <p:cNvPr id="10" name="Picture 2" descr="Image may contain: 6 people, people smiling, people standi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68010" y="1219202"/>
            <a:ext cx="3181969" cy="2484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469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B17C7B-29F0-D04C-87EE-4F3C664DA0D0}"/>
              </a:ext>
            </a:extLst>
          </p:cNvPr>
          <p:cNvSpPr>
            <a:spLocks noGrp="1"/>
          </p:cNvSpPr>
          <p:nvPr>
            <p:ph type="title"/>
          </p:nvPr>
        </p:nvSpPr>
        <p:spPr>
          <a:xfrm>
            <a:off x="535459" y="1254815"/>
            <a:ext cx="10818341" cy="1325563"/>
          </a:xfrm>
        </p:spPr>
        <p:txBody>
          <a:bodyPr/>
          <a:lstStyle/>
          <a:p>
            <a:r>
              <a:rPr lang="en-US" dirty="0" smtClean="0"/>
              <a:t>Chicago Chapter 2018-2019   Additional Events</a:t>
            </a:r>
            <a:endParaRPr lang="en-US" dirty="0"/>
          </a:p>
        </p:txBody>
      </p:sp>
      <p:sp>
        <p:nvSpPr>
          <p:cNvPr id="3" name="Content Placeholder 2">
            <a:extLst>
              <a:ext uri="{FF2B5EF4-FFF2-40B4-BE49-F238E27FC236}">
                <a16:creationId xmlns:a16="http://schemas.microsoft.com/office/drawing/2014/main" xmlns="" id="{4E16231C-6D89-9B47-82A3-B5814BF6CB80}"/>
              </a:ext>
            </a:extLst>
          </p:cNvPr>
          <p:cNvSpPr>
            <a:spLocks noGrp="1"/>
          </p:cNvSpPr>
          <p:nvPr>
            <p:ph idx="1"/>
          </p:nvPr>
        </p:nvSpPr>
        <p:spPr/>
        <p:txBody>
          <a:bodyPr>
            <a:normAutofit/>
          </a:bodyPr>
          <a:lstStyle/>
          <a:p>
            <a:r>
              <a:rPr lang="en-US" dirty="0" smtClean="0"/>
              <a:t>125</a:t>
            </a:r>
            <a:r>
              <a:rPr lang="en-US" baseline="30000" dirty="0" smtClean="0"/>
              <a:t>th</a:t>
            </a:r>
            <a:r>
              <a:rPr lang="en-US" dirty="0" smtClean="0"/>
              <a:t> Anniversary Conference IEEE Chicago Section</a:t>
            </a:r>
          </a:p>
          <a:p>
            <a:pPr marL="457200" lvl="1" indent="0">
              <a:buNone/>
            </a:pPr>
            <a:r>
              <a:rPr lang="en-US" dirty="0" smtClean="0"/>
              <a:t>	</a:t>
            </a:r>
            <a:endParaRPr lang="en-US" dirty="0"/>
          </a:p>
          <a:p>
            <a:pPr lvl="1"/>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85850" y="3723503"/>
            <a:ext cx="3229232" cy="242192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681667" y="3741954"/>
            <a:ext cx="3229232" cy="23616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267616" y="3721703"/>
            <a:ext cx="3308179" cy="2481134"/>
          </a:xfrm>
          <a:prstGeom prst="rect">
            <a:avLst/>
          </a:prstGeom>
        </p:spPr>
      </p:pic>
    </p:spTree>
    <p:extLst>
      <p:ext uri="{BB962C8B-B14F-4D97-AF65-F5344CB8AC3E}">
        <p14:creationId xmlns:p14="http://schemas.microsoft.com/office/powerpoint/2010/main" val="5113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B17C7B-29F0-D04C-87EE-4F3C664DA0D0}"/>
              </a:ext>
            </a:extLst>
          </p:cNvPr>
          <p:cNvSpPr>
            <a:spLocks noGrp="1"/>
          </p:cNvSpPr>
          <p:nvPr>
            <p:ph type="title"/>
          </p:nvPr>
        </p:nvSpPr>
        <p:spPr>
          <a:xfrm>
            <a:off x="535459" y="1254815"/>
            <a:ext cx="10818341" cy="1325563"/>
          </a:xfrm>
        </p:spPr>
        <p:txBody>
          <a:bodyPr/>
          <a:lstStyle/>
          <a:p>
            <a:r>
              <a:rPr lang="en-US" dirty="0" smtClean="0"/>
              <a:t>Chicago Chapter 2018-2019   Additional Events</a:t>
            </a:r>
            <a:endParaRPr lang="en-US" dirty="0"/>
          </a:p>
        </p:txBody>
      </p:sp>
      <p:sp>
        <p:nvSpPr>
          <p:cNvPr id="3" name="Content Placeholder 2">
            <a:extLst>
              <a:ext uri="{FF2B5EF4-FFF2-40B4-BE49-F238E27FC236}">
                <a16:creationId xmlns:a16="http://schemas.microsoft.com/office/drawing/2014/main" xmlns="" id="{4E16231C-6D89-9B47-82A3-B5814BF6CB80}"/>
              </a:ext>
            </a:extLst>
          </p:cNvPr>
          <p:cNvSpPr>
            <a:spLocks noGrp="1"/>
          </p:cNvSpPr>
          <p:nvPr>
            <p:ph idx="1"/>
          </p:nvPr>
        </p:nvSpPr>
        <p:spPr/>
        <p:txBody>
          <a:bodyPr>
            <a:normAutofit/>
          </a:bodyPr>
          <a:lstStyle/>
          <a:p>
            <a:r>
              <a:rPr lang="en-US" dirty="0" smtClean="0"/>
              <a:t>IEEE Region 4 </a:t>
            </a:r>
            <a:r>
              <a:rPr lang="en-US" dirty="0"/>
              <a:t>S</a:t>
            </a:r>
            <a:r>
              <a:rPr lang="en-US" dirty="0" smtClean="0"/>
              <a:t>tudent Activities Mixer</a:t>
            </a:r>
          </a:p>
          <a:p>
            <a:pPr marL="457200" lvl="1" indent="0">
              <a:buNone/>
            </a:pPr>
            <a:r>
              <a:rPr lang="en-US" dirty="0" smtClean="0"/>
              <a:t>	</a:t>
            </a:r>
            <a:endParaRPr lang="en-US" dirty="0"/>
          </a:p>
          <a:p>
            <a:pPr lvl="1"/>
            <a:endParaRPr lang="en-US" dirty="0" smtClean="0"/>
          </a:p>
        </p:txBody>
      </p:sp>
      <p:pic>
        <p:nvPicPr>
          <p:cNvPr id="7" name="Picture 6" descr="http://sites.ieee.org/r4-sac/files/2019/06/IMG_3669-2-300x225.jpg"/>
          <p:cNvPicPr/>
          <p:nvPr/>
        </p:nvPicPr>
        <p:blipFill>
          <a:blip r:embed="rId2">
            <a:extLst>
              <a:ext uri="{28A0092B-C50C-407E-A947-70E740481C1C}">
                <a14:useLocalDpi xmlns:a14="http://schemas.microsoft.com/office/drawing/2010/main" val="0"/>
              </a:ext>
            </a:extLst>
          </a:blip>
          <a:srcRect/>
          <a:stretch>
            <a:fillRect/>
          </a:stretch>
        </p:blipFill>
        <p:spPr bwMode="auto">
          <a:xfrm>
            <a:off x="732652" y="3456288"/>
            <a:ext cx="3402742" cy="2720675"/>
          </a:xfrm>
          <a:prstGeom prst="rect">
            <a:avLst/>
          </a:prstGeom>
          <a:noFill/>
          <a:ln>
            <a:no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8484" y="3385043"/>
            <a:ext cx="3427884" cy="27919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0381" y="3456288"/>
            <a:ext cx="3627567" cy="2720675"/>
          </a:xfrm>
          <a:prstGeom prst="rect">
            <a:avLst/>
          </a:prstGeom>
        </p:spPr>
      </p:pic>
    </p:spTree>
    <p:extLst>
      <p:ext uri="{BB962C8B-B14F-4D97-AF65-F5344CB8AC3E}">
        <p14:creationId xmlns:p14="http://schemas.microsoft.com/office/powerpoint/2010/main" val="649740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B17C7B-29F0-D04C-87EE-4F3C664DA0D0}"/>
              </a:ext>
            </a:extLst>
          </p:cNvPr>
          <p:cNvSpPr>
            <a:spLocks noGrp="1"/>
          </p:cNvSpPr>
          <p:nvPr>
            <p:ph type="title"/>
          </p:nvPr>
        </p:nvSpPr>
        <p:spPr>
          <a:xfrm>
            <a:off x="535459" y="1254815"/>
            <a:ext cx="10818341" cy="1325563"/>
          </a:xfrm>
        </p:spPr>
        <p:txBody>
          <a:bodyPr/>
          <a:lstStyle/>
          <a:p>
            <a:r>
              <a:rPr lang="en-US" dirty="0" smtClean="0"/>
              <a:t>Chicago Chapter 2018-2019   Additional Events</a:t>
            </a:r>
            <a:endParaRPr lang="en-US" dirty="0"/>
          </a:p>
        </p:txBody>
      </p:sp>
      <p:sp>
        <p:nvSpPr>
          <p:cNvPr id="3" name="Content Placeholder 2">
            <a:extLst>
              <a:ext uri="{FF2B5EF4-FFF2-40B4-BE49-F238E27FC236}">
                <a16:creationId xmlns:a16="http://schemas.microsoft.com/office/drawing/2014/main" xmlns="" id="{4E16231C-6D89-9B47-82A3-B5814BF6CB80}"/>
              </a:ext>
            </a:extLst>
          </p:cNvPr>
          <p:cNvSpPr>
            <a:spLocks noGrp="1"/>
          </p:cNvSpPr>
          <p:nvPr>
            <p:ph idx="1"/>
          </p:nvPr>
        </p:nvSpPr>
        <p:spPr>
          <a:xfrm>
            <a:off x="0" y="2323070"/>
            <a:ext cx="12192000" cy="3853893"/>
          </a:xfrm>
        </p:spPr>
        <p:txBody>
          <a:bodyPr>
            <a:normAutofit/>
          </a:bodyPr>
          <a:lstStyle/>
          <a:p>
            <a:pPr lvl="0"/>
            <a:r>
              <a:rPr lang="en-US" dirty="0"/>
              <a:t>YP EMC </a:t>
            </a:r>
            <a:r>
              <a:rPr lang="en-US" dirty="0" smtClean="0"/>
              <a:t>Event </a:t>
            </a:r>
            <a:r>
              <a:rPr lang="en-US" dirty="0"/>
              <a:t>in New Orleans: </a:t>
            </a:r>
            <a:r>
              <a:rPr lang="en-US" dirty="0" smtClean="0"/>
              <a:t> TONITE    Chicago Chapter is a Sponsor</a:t>
            </a:r>
            <a:endParaRPr lang="en-US" dirty="0"/>
          </a:p>
          <a:p>
            <a:pPr lvl="1"/>
            <a:r>
              <a:rPr lang="en-US" dirty="0" smtClean="0"/>
              <a:t>Monday </a:t>
            </a:r>
            <a:r>
              <a:rPr lang="en-US" dirty="0"/>
              <a:t>EMC Jeopardy and Networking </a:t>
            </a:r>
            <a:r>
              <a:rPr lang="en-US" dirty="0" smtClean="0"/>
              <a:t>at: </a:t>
            </a:r>
          </a:p>
          <a:p>
            <a:pPr lvl="1"/>
            <a:r>
              <a:rPr lang="en-US" dirty="0" smtClean="0"/>
              <a:t>The </a:t>
            </a:r>
            <a:r>
              <a:rPr lang="en-US" dirty="0"/>
              <a:t>District, 711 </a:t>
            </a:r>
            <a:r>
              <a:rPr lang="en-US" dirty="0" err="1"/>
              <a:t>Tchoupitoulas</a:t>
            </a:r>
            <a:r>
              <a:rPr lang="en-US" dirty="0"/>
              <a:t> St., New Orleans, LA</a:t>
            </a:r>
          </a:p>
          <a:p>
            <a:pPr lvl="1"/>
            <a:r>
              <a:rPr lang="en-US" dirty="0"/>
              <a:t>13 sponsors are providing financial support to the YP events</a:t>
            </a:r>
          </a:p>
          <a:p>
            <a:pPr lvl="2"/>
            <a:r>
              <a:rPr lang="en-US" dirty="0"/>
              <a:t>There monies will provide financial </a:t>
            </a:r>
            <a:r>
              <a:rPr lang="en-US" dirty="0" smtClean="0"/>
              <a:t>support </a:t>
            </a:r>
            <a:r>
              <a:rPr lang="en-US" dirty="0"/>
              <a:t>for the 2 events and T-shirts</a:t>
            </a:r>
          </a:p>
          <a:p>
            <a:pPr lvl="2"/>
            <a:r>
              <a:rPr lang="en-US" dirty="0"/>
              <a:t>The Experts that part of the Monday night event along with the companies, will foster helping the young engineers in the EM community find a place in the larger EM community.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3059" y="4974624"/>
            <a:ext cx="3748217" cy="1755689"/>
          </a:xfrm>
          <a:prstGeom prst="rect">
            <a:avLst/>
          </a:prstGeom>
        </p:spPr>
      </p:pic>
    </p:spTree>
    <p:extLst>
      <p:ext uri="{BB962C8B-B14F-4D97-AF65-F5344CB8AC3E}">
        <p14:creationId xmlns:p14="http://schemas.microsoft.com/office/powerpoint/2010/main" val="384559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B17C7B-29F0-D04C-87EE-4F3C664DA0D0}"/>
              </a:ext>
            </a:extLst>
          </p:cNvPr>
          <p:cNvSpPr>
            <a:spLocks noGrp="1"/>
          </p:cNvSpPr>
          <p:nvPr>
            <p:ph type="title"/>
          </p:nvPr>
        </p:nvSpPr>
        <p:spPr>
          <a:xfrm>
            <a:off x="535459" y="1254815"/>
            <a:ext cx="10818341" cy="1325563"/>
          </a:xfrm>
        </p:spPr>
        <p:txBody>
          <a:bodyPr/>
          <a:lstStyle/>
          <a:p>
            <a:r>
              <a:rPr lang="en-US" dirty="0" smtClean="0"/>
              <a:t>Chicago Chapter 2018-2019   Additional Events</a:t>
            </a:r>
            <a:endParaRPr lang="en-US" dirty="0"/>
          </a:p>
        </p:txBody>
      </p:sp>
      <p:sp>
        <p:nvSpPr>
          <p:cNvPr id="3" name="Content Placeholder 2">
            <a:extLst>
              <a:ext uri="{FF2B5EF4-FFF2-40B4-BE49-F238E27FC236}">
                <a16:creationId xmlns:a16="http://schemas.microsoft.com/office/drawing/2014/main" xmlns="" id="{4E16231C-6D89-9B47-82A3-B5814BF6CB80}"/>
              </a:ext>
            </a:extLst>
          </p:cNvPr>
          <p:cNvSpPr>
            <a:spLocks noGrp="1"/>
          </p:cNvSpPr>
          <p:nvPr>
            <p:ph idx="1"/>
          </p:nvPr>
        </p:nvSpPr>
        <p:spPr>
          <a:xfrm>
            <a:off x="0" y="2323070"/>
            <a:ext cx="12192000" cy="3853893"/>
          </a:xfrm>
        </p:spPr>
        <p:txBody>
          <a:bodyPr>
            <a:normAutofit/>
          </a:bodyPr>
          <a:lstStyle/>
          <a:p>
            <a:r>
              <a:rPr lang="en-US" sz="2400" dirty="0"/>
              <a:t>YP </a:t>
            </a:r>
            <a:r>
              <a:rPr lang="en-US" sz="2400" dirty="0" smtClean="0"/>
              <a:t>E</a:t>
            </a:r>
            <a:r>
              <a:rPr lang="en-US" sz="2400" dirty="0"/>
              <a:t>EMC YP Networking Event: Wednesday, July 24, 2019 • 9:00 to </a:t>
            </a:r>
            <a:r>
              <a:rPr lang="en-US" sz="2400" dirty="0" smtClean="0"/>
              <a:t>11:00pm</a:t>
            </a:r>
          </a:p>
          <a:p>
            <a:r>
              <a:rPr lang="en-US" sz="2400" dirty="0"/>
              <a:t>The Rusty Nail, 1100 Constance St, New Orleans, LA </a:t>
            </a:r>
            <a:br>
              <a:rPr lang="en-US" sz="2400" dirty="0"/>
            </a:br>
            <a:r>
              <a:rPr lang="en-US" sz="2400" dirty="0"/>
              <a:t>Price: $15 (includes one drink and small appetizer/dessert)   </a:t>
            </a:r>
          </a:p>
          <a:p>
            <a:r>
              <a:rPr lang="en-US" sz="2400" dirty="0" smtClean="0"/>
              <a:t>Get </a:t>
            </a:r>
            <a:r>
              <a:rPr lang="en-US" sz="2400" dirty="0"/>
              <a:t>to know your fellow Young Professionals in a casual setting after the Evening Gala</a:t>
            </a:r>
            <a:r>
              <a:rPr lang="en-US" sz="2400" dirty="0" smtClean="0"/>
              <a:t>. This </a:t>
            </a:r>
            <a:r>
              <a:rPr lang="en-US" sz="2400" dirty="0"/>
              <a:t>is a great time to continue the conversations started during the Gala or to introduce your friends. Relationships formed in the EMC Society can lead to future collaborations on projects and will provide valuable contacts when you need a friend to bounce ideas off.</a:t>
            </a:r>
          </a:p>
          <a:p>
            <a:pPr marL="0" indent="0">
              <a:buNone/>
            </a:pP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0593" y="4992130"/>
            <a:ext cx="3834351" cy="1796035"/>
          </a:xfrm>
          <a:prstGeom prst="rect">
            <a:avLst/>
          </a:prstGeom>
        </p:spPr>
      </p:pic>
    </p:spTree>
    <p:extLst>
      <p:ext uri="{BB962C8B-B14F-4D97-AF65-F5344CB8AC3E}">
        <p14:creationId xmlns:p14="http://schemas.microsoft.com/office/powerpoint/2010/main" val="19980457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153</Words>
  <Application>Microsoft Office PowerPoint</Application>
  <PresentationFormat>Widescreen</PresentationFormat>
  <Paragraphs>28</Paragraphs>
  <Slides>7</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7</vt:i4>
      </vt:variant>
    </vt:vector>
  </HeadingPairs>
  <TitlesOfParts>
    <vt:vector size="12" baseType="lpstr">
      <vt:lpstr>Arial</vt:lpstr>
      <vt:lpstr>Calibri</vt:lpstr>
      <vt:lpstr>Calibri Light</vt:lpstr>
      <vt:lpstr>Office Theme</vt:lpstr>
      <vt:lpstr>Custom Design</vt:lpstr>
      <vt:lpstr>PowerPoint Presentation</vt:lpstr>
      <vt:lpstr>Chicago Chapter 2018-2019</vt:lpstr>
      <vt:lpstr>PowerPoint Presentation</vt:lpstr>
      <vt:lpstr>Chicago Chapter 2018-2019   Additional Events</vt:lpstr>
      <vt:lpstr>Chicago Chapter 2018-2019   Additional Events</vt:lpstr>
      <vt:lpstr>Chicago Chapter 2018-2019   Additional Events</vt:lpstr>
      <vt:lpstr>Chicago Chapter 2018-2019   Additional Events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Christy Moeller</dc:creator>
  <cp:lastModifiedBy>DLS Employee</cp:lastModifiedBy>
  <cp:revision>20</cp:revision>
  <dcterms:created xsi:type="dcterms:W3CDTF">2018-09-01T00:56:34Z</dcterms:created>
  <dcterms:modified xsi:type="dcterms:W3CDTF">2019-07-19T18:58:23Z</dcterms:modified>
</cp:coreProperties>
</file>